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7482FC5-BA51-4B8E-A8D6-F975CF9E15E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F3742F-B8A2-4C7B-AD84-63AA0F65C3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IT-2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Devon’Tae</a:t>
            </a:r>
            <a:r>
              <a:rPr lang="en-US" dirty="0" smtClean="0"/>
              <a:t> McCray Presents: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rectangular-shaped viewing area on screen that you are working in. In a graphical user interface (GUI), the boundaries of the window can be easily expanded or contracted.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look carefully at the bottom right of many groups, there is a small control called the </a:t>
            </a:r>
            <a:r>
              <a:rPr lang="en-US" b="1" dirty="0" smtClean="0"/>
              <a:t>dialog box launcher</a:t>
            </a:r>
            <a:r>
              <a:rPr lang="en-US" dirty="0" smtClean="0"/>
              <a:t>.  Clicking on this will display a dialog box containing even more options.  Display the </a:t>
            </a:r>
            <a:r>
              <a:rPr lang="en-US" b="1" dirty="0" smtClean="0"/>
              <a:t>Home</a:t>
            </a:r>
            <a:r>
              <a:rPr lang="en-US" dirty="0" smtClean="0"/>
              <a:t> tab, and click in the </a:t>
            </a:r>
            <a:r>
              <a:rPr lang="en-US" b="1" dirty="0" smtClean="0"/>
              <a:t>Font dialog box launcher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Document windows are the graphical boxes that pop-up on the screen when the user clicks on a program icon on the desktop</a:t>
            </a:r>
            <a:r>
              <a:rPr lang="en-US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File</a:t>
            </a:r>
            <a:r>
              <a:rPr lang="en-US" dirty="0" smtClean="0"/>
              <a:t> </a:t>
            </a:r>
            <a:r>
              <a:rPr lang="en-US" dirty="0" smtClean="0"/>
              <a:t>a collection of papers arranged in </a:t>
            </a:r>
            <a:r>
              <a:rPr lang="en-US" i="1" dirty="0" smtClean="0"/>
              <a:t>order.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Compatibility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extension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32</TotalTime>
  <Words>107</Words>
  <Application>Microsoft Office PowerPoint</Application>
  <PresentationFormat>On-screen Show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IT-2 Vocabulary</vt:lpstr>
      <vt:lpstr>Application Window</vt:lpstr>
      <vt:lpstr>Dialog Box Launcher</vt:lpstr>
      <vt:lpstr>Document Window</vt:lpstr>
      <vt:lpstr>File</vt:lpstr>
      <vt:lpstr>File Compatibility</vt:lpstr>
      <vt:lpstr>File Extension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Vocab. By: Devon’Tae McCray</dc:title>
  <dc:creator>malik scales</dc:creator>
  <cp:lastModifiedBy>malik scales</cp:lastModifiedBy>
  <cp:revision>4</cp:revision>
  <dcterms:created xsi:type="dcterms:W3CDTF">2011-09-14T13:17:51Z</dcterms:created>
  <dcterms:modified xsi:type="dcterms:W3CDTF">2011-09-14T13:49:58Z</dcterms:modified>
</cp:coreProperties>
</file>